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69" r:id="rId4"/>
    <p:sldId id="270" r:id="rId5"/>
    <p:sldId id="256" r:id="rId6"/>
    <p:sldId id="271" r:id="rId7"/>
    <p:sldId id="257" r:id="rId8"/>
    <p:sldId id="258" r:id="rId9"/>
    <p:sldId id="272" r:id="rId10"/>
    <p:sldId id="259" r:id="rId11"/>
    <p:sldId id="260" r:id="rId12"/>
    <p:sldId id="261" r:id="rId13"/>
    <p:sldId id="262" r:id="rId14"/>
    <p:sldId id="273" r:id="rId15"/>
    <p:sldId id="263" r:id="rId16"/>
    <p:sldId id="264" r:id="rId17"/>
    <p:sldId id="274" r:id="rId18"/>
    <p:sldId id="266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Админ\Рабочий стол\Мастер клас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0298" y="2996952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ЗАКАТ</a:t>
            </a:r>
            <a:endParaRPr lang="ru-RU" sz="96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5950" y="1242626"/>
            <a:ext cx="60270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Мастер-класс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Натальи Владимировны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Марковой-Паскаль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музыка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453336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8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0"/>
    </mc:Choice>
    <mc:Fallback>
      <p:transition spd="slow" advTm="6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\Рабочий стол\Мастер классы Маскорва Паскаль\IMG_20201127_1442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b="660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0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6"/>
    </mc:Choice>
    <mc:Fallback>
      <p:transition spd="slow" advTm="726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\Рабочий стол\Мастер классы Маскорва Паскаль\IMG_20201127_1444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36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5"/>
    </mc:Choice>
    <mc:Fallback>
      <p:transition spd="slow" advTm="602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дмин\Рабочий стол\Мастер классы Маскорва Паскаль\IMG_20201127_144422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45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2"/>
    </mc:Choice>
    <mc:Fallback>
      <p:transition spd="slow" advTm="753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Админ\Рабочий стол\Мастер классы Маскорва Паскаль\IMG_20201127_144639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7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7"/>
    </mc:Choice>
    <mc:Fallback>
      <p:transition spd="slow" advTm="776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564904"/>
            <a:ext cx="8568952" cy="2868168"/>
          </a:xfrm>
        </p:spPr>
        <p:txBody>
          <a:bodyPr/>
          <a:lstStyle/>
          <a:p>
            <a:pPr algn="ctr"/>
            <a:r>
              <a:rPr lang="ru-RU" sz="4800" dirty="0" smtClean="0"/>
              <a:t>Точечными движениями кисти рисуем крону дерева: берем красно-оранжевую гуашь и наносим на уже готовое дерево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9572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20"/>
    </mc:Choice>
    <mc:Fallback>
      <p:transition spd="slow" advTm="972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Админ\Рабочий стол\Мастер классы Маскорва Паскаль\IMG_20201127_1449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5"/>
          <a:stretch/>
        </p:blipFill>
        <p:spPr bwMode="auto">
          <a:xfrm rot="16200000">
            <a:off x="1142998" y="-1143001"/>
            <a:ext cx="6858004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58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5"/>
    </mc:Choice>
    <mc:Fallback>
      <p:transition spd="slow" advTm="690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Админ\Рабочий стол\Мастер классы Маскорва Паскаль\IMG_20201127_1451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" b="727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50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5"/>
    </mc:Choice>
    <mc:Fallback>
      <p:transition spd="slow" advTm="778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492896"/>
            <a:ext cx="8784976" cy="2868168"/>
          </a:xfrm>
        </p:spPr>
        <p:txBody>
          <a:bodyPr/>
          <a:lstStyle/>
          <a:p>
            <a:pPr algn="ctr"/>
            <a:r>
              <a:rPr lang="ru-RU" sz="4800" dirty="0" smtClean="0"/>
              <a:t>С помощью пальца оформляем </a:t>
            </a:r>
            <a:r>
              <a:rPr lang="ru-RU" sz="4800" dirty="0" err="1" smtClean="0"/>
              <a:t>облачки</a:t>
            </a:r>
            <a:r>
              <a:rPr lang="ru-RU" sz="4800" dirty="0" smtClean="0"/>
              <a:t> и кистью дорисовываем птиц</a:t>
            </a:r>
            <a:r>
              <a:rPr lang="ru-RU" sz="4800" dirty="0"/>
              <a:t>,</a:t>
            </a:r>
            <a:r>
              <a:rPr lang="ru-RU" sz="4800" dirty="0" smtClean="0"/>
              <a:t> Голубой и белой гуашью формируем течение водоема</a:t>
            </a:r>
            <a:r>
              <a:rPr lang="ru-RU" sz="4000" b="0" dirty="0" smtClean="0"/>
              <a:t>.</a:t>
            </a:r>
            <a:endParaRPr lang="ru-RU" sz="4000" b="0" dirty="0"/>
          </a:p>
        </p:txBody>
      </p:sp>
    </p:spTree>
    <p:extLst>
      <p:ext uri="{BB962C8B-B14F-4D97-AF65-F5344CB8AC3E}">
        <p14:creationId xmlns:p14="http://schemas.microsoft.com/office/powerpoint/2010/main" val="90161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8"/>
    </mc:Choice>
    <mc:Fallback>
      <p:transition spd="slow" advTm="1050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4" b="766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94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8"/>
    </mc:Choice>
    <mc:Fallback>
      <p:transition spd="slow" advTm="742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44824"/>
            <a:ext cx="8784976" cy="2868168"/>
          </a:xfrm>
        </p:spPr>
        <p:txBody>
          <a:bodyPr/>
          <a:lstStyle/>
          <a:p>
            <a:pPr algn="ctr"/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8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6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9"/>
    </mc:Choice>
    <mc:Fallback>
      <p:transition spd="slow" advTm="644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469" y="2348880"/>
            <a:ext cx="8311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Для мастер-класса нам понадобиться: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гуашь, кисти, акварельная бумага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верх 2"/>
          <p:cNvSpPr/>
          <p:nvPr/>
        </p:nvSpPr>
        <p:spPr>
          <a:xfrm>
            <a:off x="3491880" y="4149080"/>
            <a:ext cx="1224136" cy="17704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лако 3"/>
          <p:cNvSpPr/>
          <p:nvPr/>
        </p:nvSpPr>
        <p:spPr>
          <a:xfrm>
            <a:off x="611560" y="404664"/>
            <a:ext cx="1944216" cy="15841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но 2 4"/>
          <p:cNvSpPr/>
          <p:nvPr/>
        </p:nvSpPr>
        <p:spPr>
          <a:xfrm>
            <a:off x="5436096" y="404664"/>
            <a:ext cx="2282552" cy="185050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22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4"/>
    </mc:Choice>
    <mc:Fallback>
      <p:transition spd="slow" advTm="883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04864"/>
            <a:ext cx="8472268" cy="2868168"/>
          </a:xfrm>
        </p:spPr>
        <p:txBody>
          <a:bodyPr/>
          <a:lstStyle/>
          <a:p>
            <a:pPr algn="ctr"/>
            <a:r>
              <a:rPr lang="ru-RU" sz="5400" dirty="0" smtClean="0"/>
              <a:t>На акварельную бумагу наносим белую гуашь, растушевывая по всей бумаге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36904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9"/>
    </mc:Choice>
    <mc:Fallback>
      <p:transition spd="slow" advTm="814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052736"/>
            <a:ext cx="8568952" cy="4392488"/>
          </a:xfrm>
        </p:spPr>
        <p:txBody>
          <a:bodyPr/>
          <a:lstStyle/>
          <a:p>
            <a:pPr algn="ctr"/>
            <a:r>
              <a:rPr lang="ru-RU" sz="5400" dirty="0" smtClean="0"/>
              <a:t>Далее на белую бумагу наносим красную и голубую краску, изображая горизонт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1518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5"/>
    </mc:Choice>
    <mc:Fallback>
      <p:transition spd="slow" advTm="875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\Рабочий стол\Мастер классы Маскорва Паскаль\IMG_20201127_143530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3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0"/>
    </mc:Choice>
    <mc:Fallback>
      <p:transition spd="slow" advTm="731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440" y="2708920"/>
            <a:ext cx="8928992" cy="2868168"/>
          </a:xfrm>
        </p:spPr>
        <p:txBody>
          <a:bodyPr/>
          <a:lstStyle/>
          <a:p>
            <a:pPr algn="ctr"/>
            <a:r>
              <a:rPr lang="ru-RU" sz="5400" dirty="0" smtClean="0"/>
              <a:t>Точечными движениями кисти наносим голубую краску изображая мираж леса на горизонте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88004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3"/>
    </mc:Choice>
    <mc:Fallback>
      <p:transition spd="slow" advTm="774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\Рабочий стол\Мастер классы Маскорва Паскаль\IMG_20201127_143919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3" b="796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79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61"/>
    </mc:Choice>
    <mc:Fallback>
      <p:transition spd="slow" advTm="1136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\Рабочий стол\Мастер классы Маскорва Паскаль\IMG_20201127_143925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 b="1186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90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69"/>
    </mc:Choice>
    <mc:Fallback>
      <p:transition spd="slow" advTm="996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404664"/>
            <a:ext cx="504886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Коричневой гуашью в левом нижнем углу рисуем дерево и сухие веточки у самого корня</a:t>
            </a:r>
            <a:endParaRPr lang="ru-RU" sz="5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043608" y="2060848"/>
            <a:ext cx="1584176" cy="2448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52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7"/>
    </mc:Choice>
    <mc:Fallback>
      <p:transition spd="slow" advTm="9527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151</TotalTime>
  <Words>102</Words>
  <Application>Microsoft Office PowerPoint</Application>
  <PresentationFormat>Экран (4:3)</PresentationFormat>
  <Paragraphs>13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Изящная</vt:lpstr>
      <vt:lpstr>Презентация PowerPoint</vt:lpstr>
      <vt:lpstr>Презентация PowerPoint</vt:lpstr>
      <vt:lpstr>На акварельную бумагу наносим белую гуашь, растушевывая по всей бумаге</vt:lpstr>
      <vt:lpstr>Далее на белую бумагу наносим красную и голубую краску, изображая горизонт</vt:lpstr>
      <vt:lpstr>Презентация PowerPoint</vt:lpstr>
      <vt:lpstr>Точечными движениями кисти наносим голубую краску изображая мираж леса на горизонте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Точечными движениями кисти рисуем крону дерева: берем красно-оранжевую гуашь и наносим на уже готовое дерево</vt:lpstr>
      <vt:lpstr>Презентация PowerPoint</vt:lpstr>
      <vt:lpstr>Презентация PowerPoint</vt:lpstr>
      <vt:lpstr>С помощью пальца оформляем облачки и кистью дорисовываем птиц, Голубой и белой гуашью формируем течение водоема.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1</cp:lastModifiedBy>
  <cp:revision>11</cp:revision>
  <dcterms:modified xsi:type="dcterms:W3CDTF">2020-12-16T08:09:39Z</dcterms:modified>
</cp:coreProperties>
</file>