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</p:sldMasterIdLst>
  <p:sldIdLst>
    <p:sldId id="256" r:id="rId2"/>
    <p:sldId id="318" r:id="rId3"/>
    <p:sldId id="313" r:id="rId4"/>
    <p:sldId id="257" r:id="rId5"/>
    <p:sldId id="258" r:id="rId6"/>
    <p:sldId id="259" r:id="rId7"/>
    <p:sldId id="314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315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316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317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1" autoAdjust="0"/>
    <p:restoredTop sz="94660"/>
  </p:normalViewPr>
  <p:slideViewPr>
    <p:cSldViewPr snapToGrid="0">
      <p:cViewPr varScale="1">
        <p:scale>
          <a:sx n="69" d="100"/>
          <a:sy n="69" d="100"/>
        </p:scale>
        <p:origin x="76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812CB-2C20-4120-B3F5-CFA517EEE288}" type="datetimeFigureOut">
              <a:rPr lang="ru-RU" smtClean="0"/>
              <a:t>20.03.2020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7387B-D49B-48DD-888D-93CE0049BD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25745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812CB-2C20-4120-B3F5-CFA517EEE288}" type="datetimeFigureOut">
              <a:rPr lang="ru-RU" smtClean="0"/>
              <a:t>20.03.2020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7387B-D49B-48DD-888D-93CE0049BD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9957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812CB-2C20-4120-B3F5-CFA517EEE288}" type="datetimeFigureOut">
              <a:rPr lang="ru-RU" smtClean="0"/>
              <a:t>20.03.2020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7387B-D49B-48DD-888D-93CE0049BDFA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721225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812CB-2C20-4120-B3F5-CFA517EEE288}" type="datetimeFigureOut">
              <a:rPr lang="ru-RU" smtClean="0"/>
              <a:t>20.03.2020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7387B-D49B-48DD-888D-93CE0049BD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99302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812CB-2C20-4120-B3F5-CFA517EEE288}" type="datetimeFigureOut">
              <a:rPr lang="ru-RU" smtClean="0"/>
              <a:t>20.03.2020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7387B-D49B-48DD-888D-93CE0049BDFA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100935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812CB-2C20-4120-B3F5-CFA517EEE288}" type="datetimeFigureOut">
              <a:rPr lang="ru-RU" smtClean="0"/>
              <a:t>20.03.2020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7387B-D49B-48DD-888D-93CE0049BD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38016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812CB-2C20-4120-B3F5-CFA517EEE288}" type="datetimeFigureOut">
              <a:rPr lang="ru-RU" smtClean="0"/>
              <a:t>20.03.2020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7387B-D49B-48DD-888D-93CE0049BD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68710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812CB-2C20-4120-B3F5-CFA517EEE288}" type="datetimeFigureOut">
              <a:rPr lang="ru-RU" smtClean="0"/>
              <a:t>20.03.2020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7387B-D49B-48DD-888D-93CE0049BD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716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812CB-2C20-4120-B3F5-CFA517EEE288}" type="datetimeFigureOut">
              <a:rPr lang="ru-RU" smtClean="0"/>
              <a:t>20.03.2020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7387B-D49B-48DD-888D-93CE0049BD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1237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812CB-2C20-4120-B3F5-CFA517EEE288}" type="datetimeFigureOut">
              <a:rPr lang="ru-RU" smtClean="0"/>
              <a:t>20.03.2020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7387B-D49B-48DD-888D-93CE0049BD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0676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812CB-2C20-4120-B3F5-CFA517EEE288}" type="datetimeFigureOut">
              <a:rPr lang="ru-RU" smtClean="0"/>
              <a:t>20.03.2020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7387B-D49B-48DD-888D-93CE0049BD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6665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812CB-2C20-4120-B3F5-CFA517EEE288}" type="datetimeFigureOut">
              <a:rPr lang="ru-RU" smtClean="0"/>
              <a:t>20.03.2020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7387B-D49B-48DD-888D-93CE0049BD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2309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812CB-2C20-4120-B3F5-CFA517EEE288}" type="datetimeFigureOut">
              <a:rPr lang="ru-RU" smtClean="0"/>
              <a:t>20.03.2020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7387B-D49B-48DD-888D-93CE0049BD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3872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812CB-2C20-4120-B3F5-CFA517EEE288}" type="datetimeFigureOut">
              <a:rPr lang="ru-RU" smtClean="0"/>
              <a:t>20.03.2020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7387B-D49B-48DD-888D-93CE0049BD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4344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812CB-2C20-4120-B3F5-CFA517EEE288}" type="datetimeFigureOut">
              <a:rPr lang="ru-RU" smtClean="0"/>
              <a:t>20.03.2020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7387B-D49B-48DD-888D-93CE0049BD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2297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812CB-2C20-4120-B3F5-CFA517EEE288}" type="datetimeFigureOut">
              <a:rPr lang="ru-RU" smtClean="0"/>
              <a:t>20.03.2020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7387B-D49B-48DD-888D-93CE0049BD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0953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1812CB-2C20-4120-B3F5-CFA517EEE288}" type="datetimeFigureOut">
              <a:rPr lang="ru-RU" smtClean="0"/>
              <a:t>20.03.2020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FA17387B-D49B-48DD-888D-93CE0049BD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0101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07645" cy="18426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879" y="0"/>
            <a:ext cx="52515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6536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26" y="914961"/>
            <a:ext cx="9798629" cy="59430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230333" y="0"/>
            <a:ext cx="1080654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«Вид на городскую улицу после налета вражеской авиации. </a:t>
            </a:r>
          </a:p>
          <a:p>
            <a:pPr algn="ctr"/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Сталинград», 1942 г. Автор: Эммануил </a:t>
            </a:r>
            <a:r>
              <a:rPr lang="ru-RU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Евзерихин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/ТАСС</a:t>
            </a:r>
            <a:endParaRPr lang="ru-RU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7131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52" y="0"/>
            <a:ext cx="440896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15346" y="2805752"/>
            <a:ext cx="4835236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«Уличный бой в Сталинграде»,  1942 г. </a:t>
            </a:r>
          </a:p>
          <a:p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Автор: Георгий </a:t>
            </a:r>
            <a:r>
              <a:rPr lang="ru-RU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Зельма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/ТАСС</a:t>
            </a:r>
            <a:endParaRPr lang="ru-RU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10553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91" y="886691"/>
            <a:ext cx="9791700" cy="59713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087581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«Жители города смотрят на здания, разрушенные в результате немецкой бомбардировки. Сталинград», 1942 г. Автор: Эммануил </a:t>
            </a:r>
            <a:r>
              <a:rPr lang="ru-RU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Евзерихин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/ТАСС</a:t>
            </a:r>
            <a:endParaRPr lang="ru-RU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3254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19" y="845127"/>
            <a:ext cx="9864436" cy="60128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318654" y="-16647"/>
            <a:ext cx="1091738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«На вокзальной площади после налета фашистской авиации. Сталинград», 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1942 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Автор: Эммануил </a:t>
            </a:r>
            <a:r>
              <a:rPr lang="ru-RU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Евзерихин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/ТАСС</a:t>
            </a:r>
            <a:endParaRPr lang="ru-RU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3659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17" y="866744"/>
            <a:ext cx="9822873" cy="59912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235528" y="38770"/>
            <a:ext cx="1087581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«Мать с детьми покидает  родное село. Украинская ССР», 1942 г. </a:t>
            </a:r>
          </a:p>
          <a:p>
            <a:pPr algn="ctr"/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Автор: Владимир Иванов/ТАСС</a:t>
            </a:r>
            <a:endParaRPr lang="ru-RU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6223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73" y="843725"/>
            <a:ext cx="9809018" cy="60142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66254" y="0"/>
            <a:ext cx="1095894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«Автозавод имени Лихачева в годы войны. Конвейер сборки оружия. Москва», 1942 г. 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 ТАСС</a:t>
            </a:r>
            <a:endParaRPr lang="ru-RU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7325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44" y="776029"/>
            <a:ext cx="10009911" cy="60819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429491" y="11063"/>
            <a:ext cx="1088967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«Концерт фронтовой бригады артистов. Советский Союз», 1942 г. </a:t>
            </a:r>
          </a:p>
          <a:p>
            <a:pPr algn="ctr"/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 ТАСС</a:t>
            </a:r>
            <a:endParaRPr lang="ru-RU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3925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26" y="897082"/>
            <a:ext cx="9933710" cy="59609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10837" y="35308"/>
            <a:ext cx="1094509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«Зенитное орудие на крыше библиотеки имени </a:t>
            </a:r>
            <a:r>
              <a:rPr lang="ru-RU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В.Ленина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Москва», 1942 г. Автор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Олег </a:t>
            </a:r>
            <a:r>
              <a:rPr lang="ru-RU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Кнорринг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/ТАСС</a:t>
            </a:r>
            <a:endParaRPr lang="ru-RU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5182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62" y="0"/>
            <a:ext cx="500005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47855" y="2421032"/>
            <a:ext cx="4475019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«Жители покидают разрушенный город. Сталинград», 1942 г. </a:t>
            </a:r>
          </a:p>
          <a:p>
            <a:pPr algn="ctr"/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Автор: Эммануил </a:t>
            </a:r>
            <a:r>
              <a:rPr lang="ru-RU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Евзерихин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/ТАСС</a:t>
            </a:r>
            <a:endParaRPr lang="ru-RU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2633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17" y="785202"/>
            <a:ext cx="9975274" cy="60727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091738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«Партизаны перед выходом на боевое задание. Северная Осетия», 1942 г. </a:t>
            </a:r>
          </a:p>
          <a:p>
            <a:pPr algn="ctr"/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Автор: Сергей Лоскутов/ТАСС</a:t>
            </a:r>
            <a:endParaRPr lang="ru-RU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6383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2509" y="568036"/>
            <a:ext cx="9587346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В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Года памяти и славы в музее истории станицы Полтавской открылась выставка военной фотохроники «ИТАР – ТАСС сообщает», организованная совместно с Краснодарским краевым выставочным залом на основе фотоматериалов архива ИТАР-ТАСС. </a:t>
            </a:r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На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выставке представлено 55 уникальных снимков фотохроники ИТАР-ТАСС 1941 - 1945 гг., посвященных событиям Великой Отечественной войны, мужеству и стойкости советского народа. Посетители смогут увидеть фото жителей Ленинграда, уличных боев в Сталинграде, форсирование Днепра, развалины Рейхстага и другие, сделанные военными корреспондентами ТАСС, прошедшими всю войну вместе с бойцами Красной Армии.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02514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37" y="781248"/>
            <a:ext cx="9543627" cy="60767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126374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«Черноморский флот. Краснофлотец кормит чайку. Советский Союз», 1942 г. Автор: Роберт </a:t>
            </a:r>
            <a:r>
              <a:rPr lang="ru-RU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Диамент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/ТАСС</a:t>
            </a:r>
            <a:endParaRPr lang="ru-RU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957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093123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«Советские пехотинцы отражают атаку немецкой армии в районе Дона. Ростовская область», 1942 г. Автор: Эммануил </a:t>
            </a:r>
            <a:r>
              <a:rPr lang="ru-RU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Евзерихин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/ТАСС</a:t>
            </a:r>
            <a:endParaRPr lang="ru-RU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27" y="861775"/>
            <a:ext cx="9822873" cy="599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3034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3" y="1246495"/>
            <a:ext cx="9656618" cy="56115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104207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«Битва за Кавказ. Морские пехотинцы Черноморского флота ведут по противнику огонь в кварталах Туапсе», 1942 г. </a:t>
            </a:r>
          </a:p>
          <a:p>
            <a:pPr algn="ctr"/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Автор: Алексей </a:t>
            </a:r>
            <a:r>
              <a:rPr lang="ru-RU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Межуев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/ТАСС</a:t>
            </a:r>
            <a:endParaRPr lang="ru-RU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5326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25" y="0"/>
            <a:ext cx="507278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86399" y="2632364"/>
            <a:ext cx="5486401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«Музыкант симфонического оркестра. Сталинград», 1942 г. Автор: Эммануил </a:t>
            </a:r>
            <a:r>
              <a:rPr lang="ru-RU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Евзерихин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/ТАСС</a:t>
            </a:r>
            <a:endParaRPr lang="ru-RU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881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67" y="0"/>
            <a:ext cx="531594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80363" y="609600"/>
            <a:ext cx="5056910" cy="5863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«На одном из аэродромов Закавказского фронта эскадрилья получает боевое задание. На снимке: справа налево – командир полка </a:t>
            </a:r>
          </a:p>
          <a:p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Е.Д. </a:t>
            </a:r>
            <a:r>
              <a:rPr lang="ru-RU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Бершанская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комиссар эскадрильи И.В. </a:t>
            </a:r>
            <a:r>
              <a:rPr lang="ru-RU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Дрягина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комиссар эскадрильи </a:t>
            </a:r>
          </a:p>
          <a:p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Ксения </a:t>
            </a:r>
            <a:r>
              <a:rPr lang="ru-RU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Карпулина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командир эскадрильи С.Т. Амосова -Тараненко, командир эскадрильи Е.А. Никулина, комиссар полка Е.Я. </a:t>
            </a:r>
            <a:r>
              <a:rPr lang="ru-RU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Рачкевич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Советский Союз», 1942 г.</a:t>
            </a:r>
          </a:p>
          <a:p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 ТАСС</a:t>
            </a:r>
            <a:endParaRPr lang="ru-RU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9763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12" y="0"/>
            <a:ext cx="506528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58691" y="2036311"/>
            <a:ext cx="4876800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«Черноморский флот. Гвардейский крейсер «Красный Крым». К борту крейсера подходит тральщик для переброски на берег десанта. Советский Союз», 1942 г.</a:t>
            </a:r>
          </a:p>
          <a:p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 ТАСС</a:t>
            </a:r>
            <a:endParaRPr lang="ru-RU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7985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97" y="861775"/>
            <a:ext cx="9774247" cy="59962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100050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«Действующая армия. Конная разведка в горах. Северный Кавказ», 1942 г. Автор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Макс </a:t>
            </a:r>
            <a:r>
              <a:rPr lang="ru-RU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Альперт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/ТАСС</a:t>
            </a:r>
            <a:endParaRPr lang="ru-RU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72345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7927" y="2008909"/>
            <a:ext cx="7758546" cy="3236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2000"/>
              </a:lnSpc>
            </a:pPr>
            <a:r>
              <a:rPr lang="ru-RU" sz="15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1943 </a:t>
            </a:r>
          </a:p>
          <a:p>
            <a:pPr algn="ctr">
              <a:lnSpc>
                <a:spcPts val="12000"/>
              </a:lnSpc>
            </a:pPr>
            <a:r>
              <a:rPr lang="ru-RU" sz="15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endParaRPr lang="ru-RU" sz="15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7293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56" y="0"/>
            <a:ext cx="504298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30982" y="2998113"/>
            <a:ext cx="454429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«Молодые партизаны», 1943 г.</a:t>
            </a:r>
          </a:p>
          <a:p>
            <a:pPr algn="ctr"/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Автор: Яков </a:t>
            </a:r>
            <a:r>
              <a:rPr lang="ru-RU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Рюмкин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/ТАСС</a:t>
            </a:r>
            <a:endParaRPr lang="ru-RU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7144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12" y="0"/>
            <a:ext cx="506695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72545" y="2585683"/>
            <a:ext cx="543098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«17-летниц доброволец Саша Капустин – отважный разведчик. </a:t>
            </a:r>
          </a:p>
          <a:p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захват «языка» он награжден медалью «За отвагу». Советский Союз», 1943 г.</a:t>
            </a:r>
          </a:p>
          <a:p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Автор: Александр </a:t>
            </a:r>
            <a:r>
              <a:rPr lang="ru-RU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Моклецов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/ТАСС</a:t>
            </a:r>
            <a:endParaRPr lang="ru-RU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2176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7927" y="2008909"/>
            <a:ext cx="7758546" cy="3236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2000"/>
              </a:lnSpc>
            </a:pPr>
            <a:r>
              <a:rPr lang="ru-RU" sz="15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1941 </a:t>
            </a:r>
          </a:p>
          <a:p>
            <a:pPr algn="ctr">
              <a:lnSpc>
                <a:spcPts val="12000"/>
              </a:lnSpc>
            </a:pPr>
            <a:r>
              <a:rPr lang="ru-RU" sz="15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endParaRPr lang="ru-RU" sz="15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4265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64" y="1089387"/>
            <a:ext cx="9191654" cy="57686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277091" y="0"/>
            <a:ext cx="1130531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«На пермском мотостроительном заводе имени Я.М. Свердлова в годы войны работали совсем молодые рабочие, некоторым было по 12-14 лет. </a:t>
            </a:r>
          </a:p>
          <a:p>
            <a:pPr algn="ctr"/>
            <a:r>
              <a:rPr lang="ru-RU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снимке: двенадцатилетний фрезеровщик», 1943 г. Фото ТАСС</a:t>
            </a:r>
            <a:endParaRPr lang="ru-RU" sz="2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1545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36" y="928255"/>
            <a:ext cx="9809001" cy="59297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221682" y="0"/>
            <a:ext cx="1077883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«Курская битва. Пленный немец у орудия, разбитого нашими артиллеристами», 1943 г. Фото ТАСС</a:t>
            </a:r>
            <a:endParaRPr lang="ru-RU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0389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72" y="833637"/>
            <a:ext cx="10002983" cy="60243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088967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«Гвардейцы идут в контратаку. Кубань», 1943 г. </a:t>
            </a:r>
          </a:p>
          <a:p>
            <a:pPr algn="ctr"/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Автор: Макс </a:t>
            </a:r>
            <a:r>
              <a:rPr lang="ru-RU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Альперт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/ТАСС</a:t>
            </a:r>
            <a:endParaRPr lang="ru-RU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7230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72" y="0"/>
            <a:ext cx="503161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40036" y="2613392"/>
            <a:ext cx="484909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«Медсестра подразделения морской пехоты. Новороссийск», 1943 г. </a:t>
            </a:r>
          </a:p>
          <a:p>
            <a:pPr algn="ctr"/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 ТАСС</a:t>
            </a:r>
            <a:endParaRPr lang="ru-RU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9765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22" y="0"/>
            <a:ext cx="525358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14109" y="2410691"/>
            <a:ext cx="480752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«Концерт на эсминце» с выставки «Великая Отечественная война в художественной фотографии» Советский Союз, 1943 г. </a:t>
            </a:r>
          </a:p>
          <a:p>
            <a:pPr algn="ctr"/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 ТАСС</a:t>
            </a:r>
            <a:endParaRPr lang="ru-RU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7263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26" y="791603"/>
            <a:ext cx="9975274" cy="60663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091738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«Старший лейтенант Чаадаев и сержант Мамедов после форсирования Днепра Гомель», 1944 г. Фото ТАСС</a:t>
            </a:r>
            <a:endParaRPr lang="ru-RU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0051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73" y="793908"/>
            <a:ext cx="10086109" cy="60640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100050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«Возвращение мирных жителей домой после освобождения горо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 Белгород», 1943 г. Фото ТАСС</a:t>
            </a:r>
            <a:endParaRPr lang="ru-RU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9036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7927" y="2008909"/>
            <a:ext cx="7758546" cy="3236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2000"/>
              </a:lnSpc>
            </a:pPr>
            <a:r>
              <a:rPr lang="ru-RU" sz="15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1944 </a:t>
            </a:r>
          </a:p>
          <a:p>
            <a:pPr algn="ctr">
              <a:lnSpc>
                <a:spcPts val="12000"/>
              </a:lnSpc>
            </a:pPr>
            <a:r>
              <a:rPr lang="ru-RU" sz="15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endParaRPr lang="ru-RU" sz="15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6434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17" y="861774"/>
            <a:ext cx="10044547" cy="59962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094509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«Женщины на развалинах своего дома. Советский Союз», 1944 г. </a:t>
            </a:r>
          </a:p>
          <a:p>
            <a:pPr algn="ctr"/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Автор: Давид Трахтенберг/ТАСС</a:t>
            </a:r>
            <a:endParaRPr lang="ru-RU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4282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21" y="0"/>
            <a:ext cx="503301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81600" y="2937163"/>
            <a:ext cx="479367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«Трехлетняя девочка у трупа матери», 1944 г.</a:t>
            </a:r>
          </a:p>
          <a:p>
            <a:pPr algn="ctr"/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 ТАСС</a:t>
            </a:r>
            <a:endParaRPr lang="ru-RU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1665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18" y="817418"/>
            <a:ext cx="9874822" cy="60405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292681" y="0"/>
            <a:ext cx="11196208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«Группа колхозников слушает по радио выступление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Молотова о вероломном нападении фашистской Германии на СССР.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Советский Союз», 1941 г. Автор: А. Скурихин/ТАСС</a:t>
            </a:r>
          </a:p>
          <a:p>
            <a:pPr algn="ctr"/>
            <a:endParaRPr lang="ru-RU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2329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87" y="861775"/>
            <a:ext cx="9920104" cy="59962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122218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«Первый сев на освобожденной от немецко-фашистских захватчиков земле. Орловская область», 1944 г. Автор: </a:t>
            </a:r>
            <a:r>
              <a:rPr lang="ru-RU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К.Лишко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/ТАСС</a:t>
            </a:r>
            <a:endParaRPr lang="ru-RU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51840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30" y="893366"/>
            <a:ext cx="9751834" cy="59646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-94588"/>
            <a:ext cx="118317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«Грузовые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автомобили из американских поставок фирмы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тудебеккер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(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Studebaker Corporation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транспортном резерве командования Красной армии. Московская область, Можайск», 1944 г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 ТАСС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50980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52" y="861774"/>
            <a:ext cx="9838893" cy="59962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093123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«Фашистская 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нефтебаза взорвана. Советский Союз», 1944 г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Автор: </a:t>
            </a:r>
            <a:r>
              <a:rPr lang="ru-RU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Б.Ярославцев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/ТАСС</a:t>
            </a:r>
            <a:endParaRPr lang="ru-RU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11296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64" y="775855"/>
            <a:ext cx="9895300" cy="60821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93964" y="0"/>
            <a:ext cx="1094509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Войска 3-го Прибалтийского фронта ведут бои на подступах к городу. Псков», 1944 г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Фото ТАСС</a:t>
            </a:r>
            <a:endParaRPr lang="ru-RU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7462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16" y="0"/>
            <a:ext cx="517605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03273" y="1954786"/>
            <a:ext cx="477981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«Ленинградский 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фронт. Траншей 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второй 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линии обороны финнов на Карельской перешейке, прорванные войсками Красной армии», 1944 г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Автор: Сергей </a:t>
            </a:r>
            <a:r>
              <a:rPr lang="ru-RU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Шиманский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/ТАСС</a:t>
            </a:r>
            <a:endParaRPr lang="ru-RU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7374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94" y="861774"/>
            <a:ext cx="9819462" cy="59962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094509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Атака танкового десанта. Второй украинский фронт», 1944 г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Автор: Сергей Лоскутов/ТАСС</a:t>
            </a:r>
            <a:endParaRPr lang="ru-RU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1928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09" y="637309"/>
            <a:ext cx="9802582" cy="62206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93965" y="160255"/>
            <a:ext cx="1091738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Советские моряки в освобожденном городе Керчь», 1944 г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Фото ТАСС</a:t>
            </a:r>
            <a:endParaRPr lang="ru-RU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0564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18" y="872216"/>
            <a:ext cx="9892146" cy="59857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360219" y="52359"/>
            <a:ext cx="1095894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«Советские 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бойцы пьют воду из колодца на подступах к городу. Севастополь», 1944 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Автор: Евгений Халдей/ТАСС</a:t>
            </a:r>
            <a:endParaRPr lang="ru-RU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91647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27" y="1041714"/>
            <a:ext cx="9725891" cy="58162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14854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«Жительница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Одессы снимает табличку с названием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улицы, переименованной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фашистской оккупации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города в улицу «Адольфа Гитлера»,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1944 г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Автор: Марк Редькин/ТАСС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5574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7927" y="2008909"/>
            <a:ext cx="7758546" cy="3236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2000"/>
              </a:lnSpc>
            </a:pPr>
            <a:r>
              <a:rPr lang="ru-RU" sz="15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1945 </a:t>
            </a:r>
          </a:p>
          <a:p>
            <a:pPr algn="ctr">
              <a:lnSpc>
                <a:spcPts val="12000"/>
              </a:lnSpc>
            </a:pPr>
            <a:r>
              <a:rPr lang="ru-RU" sz="15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endParaRPr lang="ru-RU" sz="15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4444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36" y="858983"/>
            <a:ext cx="9753599" cy="59990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780" y="0"/>
            <a:ext cx="1023851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«На улице Горького москвичи читают книги ТАСС», 1941 г. </a:t>
            </a:r>
          </a:p>
          <a:p>
            <a:pPr algn="ctr"/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Автор: Сергей Струнников/ТАСС</a:t>
            </a:r>
            <a:endParaRPr lang="ru-RU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86985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6" y="831273"/>
            <a:ext cx="9899937" cy="60267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088967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Освобождение от защитных укрытий памятника Петру 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Ленинград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 1945 г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Автор: Борис </a:t>
            </a:r>
            <a:r>
              <a:rPr lang="ru-RU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Васютинский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/ТАСС</a:t>
            </a:r>
            <a:endParaRPr lang="ru-RU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39095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98" y="0"/>
            <a:ext cx="537933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97236" y="2998113"/>
            <a:ext cx="465512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«Дети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пережившие блокаду. Ленинград», 1945 г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Автор: </a:t>
            </a:r>
            <a:r>
              <a:rPr lang="ru-RU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В.Штейн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/ТАСС</a:t>
            </a:r>
            <a:endParaRPr lang="ru-RU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68078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64" y="886691"/>
            <a:ext cx="9864436" cy="59713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091738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Мост между Будой и </a:t>
            </a:r>
            <a:r>
              <a:rPr lang="ru-RU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Пештом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разрушенный фашистами. 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Венгрия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Будапешт.», 1945 г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Автор: Ольга </a:t>
            </a:r>
            <a:r>
              <a:rPr lang="ru-RU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Ландер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/ТАСС</a:t>
            </a:r>
            <a:endParaRPr lang="ru-RU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04389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45" y="861775"/>
            <a:ext cx="9827092" cy="59962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094509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Фашистский самолет врезался в жилой дом. Будапешт», 1945 г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Автор: Евгений Халдей/ТАСС</a:t>
            </a:r>
            <a:endParaRPr lang="ru-RU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95987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45" y="873108"/>
            <a:ext cx="9753600" cy="59848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297873" y="11334"/>
            <a:ext cx="1093123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Бронетранспортер Красной армии очищает улицы Вены от 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противника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1945 г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Автор: Евгений Халдей/ТАСС</a:t>
            </a:r>
            <a:endParaRPr lang="ru-RU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14278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35" y="0"/>
            <a:ext cx="547143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08072" y="2613392"/>
            <a:ext cx="473825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Восточная Пруссия. Советские пехотинцы во время боев на 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Германии», 1945 г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Автор: Эммануил </a:t>
            </a:r>
            <a:r>
              <a:rPr lang="ru-RU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Евзерихин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/ТАСС</a:t>
            </a:r>
            <a:endParaRPr lang="ru-RU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325043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42" y="0"/>
            <a:ext cx="522020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72545" y="2909454"/>
            <a:ext cx="440574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Советские казаки на отдыхе у Эльбы. Германия», 1945 г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Фото ТАСС</a:t>
            </a:r>
            <a:endParaRPr lang="ru-RU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73161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05" y="817418"/>
            <a:ext cx="9804585" cy="60405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66255" y="0"/>
            <a:ext cx="1094509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Встреча на Эльбе советский и американский войск. Германия», 1945 г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Фото ТАСС</a:t>
            </a:r>
            <a:endParaRPr lang="ru-RU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05338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37" y="861774"/>
            <a:ext cx="9767454" cy="59962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091738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Тюремный двор. 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снимке: заключенные, расстрелянные фашистами при отступлении. Германия. </a:t>
            </a:r>
            <a:r>
              <a:rPr lang="ru-RU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Зонненбург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1945 г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Фото ТАСС</a:t>
            </a:r>
          </a:p>
        </p:txBody>
      </p:sp>
    </p:spTree>
    <p:extLst>
      <p:ext uri="{BB962C8B-B14F-4D97-AF65-F5344CB8AC3E}">
        <p14:creationId xmlns:p14="http://schemas.microsoft.com/office/powerpoint/2010/main" val="232572477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72" y="0"/>
            <a:ext cx="544089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80364" y="2805752"/>
            <a:ext cx="47244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здания имперской канцелярии. Германия», 1945 г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Фото ТАСС</a:t>
            </a:r>
            <a:endParaRPr lang="ru-RU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4020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27" y="845128"/>
            <a:ext cx="9739745" cy="60128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6982" y="0"/>
            <a:ext cx="10820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«Лыжник </a:t>
            </a:r>
            <a:r>
              <a:rPr lang="ru-RU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Трунов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участник боев с белофиннами, вступил добровольцем в 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ародное 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ополчение. Ленинград», 1941 г. Автор: Рафаил </a:t>
            </a:r>
            <a:r>
              <a:rPr lang="ru-RU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Мазелев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/ТАСС</a:t>
            </a:r>
            <a:endParaRPr lang="ru-RU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86090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69" y="0"/>
            <a:ext cx="526112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58690" y="2729345"/>
            <a:ext cx="447501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Советские воины расписываются на стене рейхстага. Берлин», 1945 г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Фото ТАСС</a:t>
            </a:r>
            <a:endParaRPr lang="ru-RU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67445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40" y="0"/>
            <a:ext cx="523416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86400" y="2613392"/>
            <a:ext cx="4405746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«Встреча 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воинов-победителей на Белорусском вокзале. Москва», 1945 г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Автор: Николай Ситников/ТАСС</a:t>
            </a:r>
            <a:endParaRPr lang="ru-RU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93599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85" y="0"/>
            <a:ext cx="501707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98473" y="2613392"/>
            <a:ext cx="482138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Победы. Ликующие москвичи и гости столицы на 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Манежной 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площади», 1945 г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Автор: Николай Ситников/ТАСС</a:t>
            </a:r>
            <a:endParaRPr lang="ru-RU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40284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razd.edusite.ru/DswMedia/0001-3-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2" b="4905"/>
          <a:stretch/>
        </p:blipFill>
        <p:spPr bwMode="auto">
          <a:xfrm>
            <a:off x="290946" y="1288472"/>
            <a:ext cx="9047018" cy="430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1496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7927" y="2008909"/>
            <a:ext cx="7758546" cy="3236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2000"/>
              </a:lnSpc>
            </a:pPr>
            <a:r>
              <a:rPr lang="ru-RU" sz="15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1942 </a:t>
            </a:r>
          </a:p>
          <a:p>
            <a:pPr algn="ctr">
              <a:lnSpc>
                <a:spcPts val="12000"/>
              </a:lnSpc>
            </a:pPr>
            <a:r>
              <a:rPr lang="ru-RU" sz="15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endParaRPr lang="ru-RU" sz="15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23536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36" y="844461"/>
            <a:ext cx="9864437" cy="60135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4917"/>
            <a:ext cx="1065414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«Ладожская трасса – «дорога жизни» для осажденного Ленинграда», 1942 г. Автор: ТАСС</a:t>
            </a:r>
            <a:endParaRPr lang="ru-RU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6760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37" y="820720"/>
            <a:ext cx="9753599" cy="60372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093123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«Доставка продуктов для столовой в блокадном Ленинграде», 1942 г.</a:t>
            </a:r>
          </a:p>
          <a:p>
            <a:pPr algn="ctr"/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Автор: ТАСС</a:t>
            </a:r>
            <a:endParaRPr lang="ru-RU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967852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Красный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182</TotalTime>
  <Words>1091</Words>
  <Application>Microsoft Office PowerPoint</Application>
  <PresentationFormat>Широкоэкранный</PresentationFormat>
  <Paragraphs>97</Paragraphs>
  <Slides>63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63</vt:i4>
      </vt:variant>
    </vt:vector>
  </HeadingPairs>
  <TitlesOfParts>
    <vt:vector size="68" baseType="lpstr">
      <vt:lpstr>Arial</vt:lpstr>
      <vt:lpstr>Times New Roman</vt:lpstr>
      <vt:lpstr>Trebuchet MS</vt:lpstr>
      <vt:lpstr>Wingdings 3</vt:lpstr>
      <vt:lpstr>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111</dc:creator>
  <cp:lastModifiedBy>111</cp:lastModifiedBy>
  <cp:revision>18</cp:revision>
  <dcterms:created xsi:type="dcterms:W3CDTF">2020-03-19T12:30:46Z</dcterms:created>
  <dcterms:modified xsi:type="dcterms:W3CDTF">2020-03-20T06:54:56Z</dcterms:modified>
</cp:coreProperties>
</file>